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58" r:id="rId4"/>
    <p:sldId id="305" r:id="rId5"/>
    <p:sldId id="309" r:id="rId6"/>
    <p:sldId id="311" r:id="rId7"/>
    <p:sldId id="312" r:id="rId8"/>
    <p:sldId id="313" r:id="rId9"/>
    <p:sldId id="310" r:id="rId10"/>
    <p:sldId id="274" r:id="rId11"/>
    <p:sldId id="275" r:id="rId12"/>
    <p:sldId id="261" r:id="rId13"/>
    <p:sldId id="288" r:id="rId14"/>
    <p:sldId id="289" r:id="rId15"/>
    <p:sldId id="267" r:id="rId16"/>
    <p:sldId id="269" r:id="rId17"/>
    <p:sldId id="314" r:id="rId18"/>
    <p:sldId id="292" r:id="rId19"/>
    <p:sldId id="301" r:id="rId20"/>
    <p:sldId id="302" r:id="rId21"/>
    <p:sldId id="273" r:id="rId22"/>
    <p:sldId id="277" r:id="rId23"/>
    <p:sldId id="278" r:id="rId24"/>
    <p:sldId id="322" r:id="rId25"/>
    <p:sldId id="303" r:id="rId26"/>
    <p:sldId id="317" r:id="rId27"/>
    <p:sldId id="318" r:id="rId28"/>
    <p:sldId id="280" r:id="rId29"/>
    <p:sldId id="321" r:id="rId30"/>
    <p:sldId id="281" r:id="rId31"/>
    <p:sldId id="308" r:id="rId32"/>
    <p:sldId id="319" r:id="rId33"/>
    <p:sldId id="315" r:id="rId34"/>
    <p:sldId id="30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81669" autoAdjust="0"/>
  </p:normalViewPr>
  <p:slideViewPr>
    <p:cSldViewPr snapToGrid="0">
      <p:cViewPr varScale="1">
        <p:scale>
          <a:sx n="93" d="100"/>
          <a:sy n="93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6E-4047-A629-1BDB14088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Rabbit Count</a:t>
                </a:r>
              </a:p>
            </c:rich>
          </c:tx>
          <c:layout>
            <c:manualLayout>
              <c:xMode val="edge"/>
              <c:yMode val="edge"/>
              <c:x val="1.2787354682286258E-2"/>
              <c:y val="0.24623114072405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27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6E-4047-A629-1BDB14088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Rabbit Count</a:t>
                </a:r>
              </a:p>
            </c:rich>
          </c:tx>
          <c:layout>
            <c:manualLayout>
              <c:xMode val="edge"/>
              <c:yMode val="edge"/>
              <c:x val="1.2787357280666108E-2"/>
              <c:y val="0.263490482296307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B35-4873-BA19-0B8CFD5AD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18A7A-17A7-4F57-B94C-DF8645337C5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32D2C-A622-4D0D-8CAD-AAD044609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21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30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741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742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08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608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7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3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85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834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53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84E2-0B94-406E-983D-A692C5492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ADC3C-DE32-4BA2-BEE9-85AF2D5A2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89D75-7806-42D0-BC90-E715777A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AB54C-C9EF-47C2-B5AC-6FA6094F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F3A47-DA46-4716-B70D-901A045B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3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ADAA-2115-4895-99AC-69D4AB90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5D8BA-E5D9-43EC-982D-3E5C62C01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DF857-C030-475B-BF4E-3613E13E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1EC0-CECB-4CBB-B52F-94BE2B39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CA2F7-9601-4A0D-BC9C-98598B1D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9BD7E-C013-4862-B066-D5249A591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49C9F-A9F8-4E15-B347-7C1B408F5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C9F16-B259-404B-9741-FAC25364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3E3F0-9824-47A3-88B0-4F157613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881DE-4827-44DB-B2A1-6337755B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59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37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75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6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23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63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40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6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3497-ACDB-419A-9371-AE1E8946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A4680-8C03-4043-B835-845AED02B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69265-C436-4368-87E6-F57B3B4F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FC98E-5C2B-4883-A1AC-0930C9DB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23C38-7CF4-4E7F-AF7D-C0EFB8B2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4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18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01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82E-A7CA-4895-930D-1E8AC328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72D69-18B0-4DEA-9136-2DBBE0DE7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BFAB9-D99E-4FC8-BAAC-E5434319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653D-8A8C-49EA-AB31-066B4D18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D2F28-FACA-40D7-81A0-65ACAE58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FF77-A17F-4DE9-8781-0CAA74B0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2664F-4776-47A9-A559-F4226E4B8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2D820-2D47-4A51-BE79-6935C940A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0E506-E1FE-4E1D-A857-09A88F18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F49E1-E266-4D87-A0E6-F0E79429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AA548-BAFA-49E8-9ED8-89E78A78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1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56E6-CB76-4C55-B050-7A8336C1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2B77-EF56-4C61-B179-E21356D4B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0986E-F082-49D5-A9E1-51B5D6B4D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D2E7E-5450-4353-988B-4D739CE97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C7478-C18D-4A82-A726-EA207A6CD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4A3D0C-58C5-4399-B573-98DD38FC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CB0E5-225C-423B-80B0-F08621D2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65C1B-B7C6-460A-A63A-E38FF477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0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81FB-030B-43D5-AE32-A98245D4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E1DCC-A33F-4DA1-B5FE-E77F9EE8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7B8-D5D3-4DD4-A004-FC7BB0382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320EB-0FD6-4890-BCD6-0C8ED4C4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4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9665B-0150-481A-85F7-67EE0698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E1EE3-46ED-4340-BB27-EA0073F4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D7B53-FA42-470B-AF70-0F939381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8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9251-C1C5-4ADA-ABD8-87AD645B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A69AC-7C82-432F-BB57-020701D8B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F2D8C-CDC9-4CFE-836F-405A46008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CF853-FFAA-4DFF-A51B-15C0F34A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60F72-E19D-4D5C-B367-3A515EB1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2A3CD-03C3-4DA7-9EE7-2A91511E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9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7345-3872-4837-AB23-ACE643F7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3F8F2D-8C49-4BA7-A2E9-A4D2629AF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FB528-6BD9-42CC-AE12-44B82FA35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D136-E76D-44E3-B60B-7BBE110A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86963-AFDB-4845-8B65-52080076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E1E5C-A2BC-4264-AFBE-82501F04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8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5CA04-858D-4130-930A-A399FE0C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BB51E-FED8-4D7D-96B7-C53B6C915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C99C-8858-4D71-B959-32BF37E99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76C0A-D838-4773-852D-A52653A05C6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3668A-CFC2-4E2F-9BFD-7215F6170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514D-A3FC-44D5-BE69-24DA16CF9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BE173-E049-451D-89DF-BC6ADD56F21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D5B35-303F-4F7E-ABEC-248C2DEBE6CE}"/>
              </a:ext>
            </a:extLst>
          </p:cNvPr>
          <p:cNvSpPr txBox="1"/>
          <p:nvPr/>
        </p:nvSpPr>
        <p:spPr>
          <a:xfrm>
            <a:off x="0" y="224909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Statistical Methods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in Ecology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17B11F-E51E-4B5F-8260-6AF24D4F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704" y="4667082"/>
            <a:ext cx="3575303" cy="1554480"/>
          </a:xfrm>
          <a:prstGeom prst="rect">
            <a:avLst/>
          </a:prstGeom>
        </p:spPr>
      </p:pic>
      <p:pic>
        <p:nvPicPr>
          <p:cNvPr id="13" name="Picture 12" descr="A picture containing text, sign, outdoor, clipart&#10;&#10;Description automatically generated">
            <a:extLst>
              <a:ext uri="{FF2B5EF4-FFF2-40B4-BE49-F238E27FC236}">
                <a16:creationId xmlns:a16="http://schemas.microsoft.com/office/drawing/2014/main" id="{66FAACF7-8744-444C-BBC6-99FF8E9A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62" y="2250685"/>
            <a:ext cx="3044788" cy="1828800"/>
          </a:xfrm>
          <a:prstGeom prst="rect">
            <a:avLst/>
          </a:prstGeom>
        </p:spPr>
      </p:pic>
      <p:pic>
        <p:nvPicPr>
          <p:cNvPr id="15" name="Picture 14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A626751D-96BA-459B-965C-5FAFFF85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49" y="4438482"/>
            <a:ext cx="4237470" cy="2011680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1AD50E-8848-4DD5-AB91-B55E85E9C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17" y="2408393"/>
            <a:ext cx="370053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13" y="13758"/>
            <a:ext cx="1554480" cy="1554480"/>
          </a:xfrm>
          <a:prstGeom prst="rect">
            <a:avLst/>
          </a:prstGeom>
        </p:spPr>
      </p:pic>
      <p:pic>
        <p:nvPicPr>
          <p:cNvPr id="74" name="Picture 7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-128882"/>
            <a:ext cx="1842588" cy="1554480"/>
          </a:xfrm>
          <a:prstGeom prst="rect">
            <a:avLst/>
          </a:prstGeom>
        </p:spPr>
      </p:pic>
      <p:pic>
        <p:nvPicPr>
          <p:cNvPr id="63" name="Picture 6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71" y="702945"/>
            <a:ext cx="1842588" cy="1554480"/>
          </a:xfrm>
          <a:prstGeom prst="rect">
            <a:avLst/>
          </a:prstGeom>
        </p:spPr>
      </p:pic>
      <p:pic>
        <p:nvPicPr>
          <p:cNvPr id="64" name="Picture 6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1" y="855345"/>
            <a:ext cx="1842588" cy="1554480"/>
          </a:xfrm>
          <a:prstGeom prst="rect">
            <a:avLst/>
          </a:prstGeom>
        </p:spPr>
      </p:pic>
      <p:pic>
        <p:nvPicPr>
          <p:cNvPr id="65" name="Picture 6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46" y="120399"/>
            <a:ext cx="1842588" cy="1554480"/>
          </a:xfrm>
          <a:prstGeom prst="rect">
            <a:avLst/>
          </a:prstGeom>
        </p:spPr>
      </p:pic>
      <p:pic>
        <p:nvPicPr>
          <p:cNvPr id="41" name="Picture 4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95" y="496561"/>
            <a:ext cx="1842588" cy="1554480"/>
          </a:xfrm>
          <a:prstGeom prst="rect">
            <a:avLst/>
          </a:prstGeom>
        </p:spPr>
      </p:pic>
      <p:pic>
        <p:nvPicPr>
          <p:cNvPr id="59" name="Picture 5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45" y="2060975"/>
            <a:ext cx="1842588" cy="1554480"/>
          </a:xfrm>
          <a:prstGeom prst="rect">
            <a:avLst/>
          </a:prstGeom>
        </p:spPr>
      </p:pic>
      <p:pic>
        <p:nvPicPr>
          <p:cNvPr id="62" name="Picture 6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3" y="282467"/>
            <a:ext cx="1842588" cy="1554480"/>
          </a:xfrm>
          <a:prstGeom prst="rect">
            <a:avLst/>
          </a:prstGeom>
        </p:spPr>
      </p:pic>
      <p:pic>
        <p:nvPicPr>
          <p:cNvPr id="58" name="Picture 5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76" y="203658"/>
            <a:ext cx="1842588" cy="1554480"/>
          </a:xfrm>
          <a:prstGeom prst="rect">
            <a:avLst/>
          </a:prstGeom>
        </p:spPr>
      </p:pic>
      <p:pic>
        <p:nvPicPr>
          <p:cNvPr id="57" name="Picture 5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6" y="-114416"/>
            <a:ext cx="1842588" cy="1554480"/>
          </a:xfrm>
          <a:prstGeom prst="rect">
            <a:avLst/>
          </a:prstGeom>
        </p:spPr>
      </p:pic>
      <p:pic>
        <p:nvPicPr>
          <p:cNvPr id="51" name="Picture 5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7" y="4342652"/>
            <a:ext cx="1842588" cy="1554480"/>
          </a:xfrm>
          <a:prstGeom prst="rect">
            <a:avLst/>
          </a:prstGeom>
        </p:spPr>
      </p:pic>
      <p:pic>
        <p:nvPicPr>
          <p:cNvPr id="52" name="Picture 5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6" y="5149092"/>
            <a:ext cx="1842588" cy="1554480"/>
          </a:xfrm>
          <a:prstGeom prst="rect">
            <a:avLst/>
          </a:prstGeom>
        </p:spPr>
      </p:pic>
      <p:pic>
        <p:nvPicPr>
          <p:cNvPr id="53" name="Picture 5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97" y="4144442"/>
            <a:ext cx="1842588" cy="1554480"/>
          </a:xfrm>
          <a:prstGeom prst="rect">
            <a:avLst/>
          </a:prstGeom>
        </p:spPr>
      </p:pic>
      <p:pic>
        <p:nvPicPr>
          <p:cNvPr id="26" name="Picture 2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66" y="5056473"/>
            <a:ext cx="1842588" cy="1554480"/>
          </a:xfrm>
          <a:prstGeom prst="rect">
            <a:avLst/>
          </a:prstGeom>
        </p:spPr>
      </p:pic>
      <p:pic>
        <p:nvPicPr>
          <p:cNvPr id="27" name="Picture 2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30" y="4150003"/>
            <a:ext cx="1842588" cy="1554480"/>
          </a:xfrm>
          <a:prstGeom prst="rect">
            <a:avLst/>
          </a:prstGeom>
        </p:spPr>
      </p:pic>
      <p:pic>
        <p:nvPicPr>
          <p:cNvPr id="28" name="Picture 2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40" y="3702373"/>
            <a:ext cx="1842588" cy="1554480"/>
          </a:xfrm>
          <a:prstGeom prst="rect">
            <a:avLst/>
          </a:prstGeom>
        </p:spPr>
      </p:pic>
      <p:pic>
        <p:nvPicPr>
          <p:cNvPr id="24" name="Picture 2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18" y="4711053"/>
            <a:ext cx="1842588" cy="1554480"/>
          </a:xfrm>
          <a:prstGeom prst="rect">
            <a:avLst/>
          </a:prstGeom>
        </p:spPr>
      </p:pic>
      <p:pic>
        <p:nvPicPr>
          <p:cNvPr id="22" name="Picture 2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5" y="3605275"/>
            <a:ext cx="1842588" cy="1554480"/>
          </a:xfrm>
          <a:prstGeom prst="rect">
            <a:avLst/>
          </a:prstGeom>
        </p:spPr>
      </p:pic>
      <p:pic>
        <p:nvPicPr>
          <p:cNvPr id="25" name="Picture 2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1" y="3489290"/>
            <a:ext cx="1842588" cy="1554480"/>
          </a:xfrm>
          <a:prstGeom prst="rect">
            <a:avLst/>
          </a:prstGeom>
        </p:spPr>
      </p:pic>
      <p:pic>
        <p:nvPicPr>
          <p:cNvPr id="23" name="Picture 2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64" y="3824091"/>
            <a:ext cx="1842588" cy="1554480"/>
          </a:xfrm>
          <a:prstGeom prst="rect">
            <a:avLst/>
          </a:prstGeom>
        </p:spPr>
      </p:pic>
      <p:pic>
        <p:nvPicPr>
          <p:cNvPr id="37" name="Picture 3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81" y="3819934"/>
            <a:ext cx="1842588" cy="1554480"/>
          </a:xfrm>
          <a:prstGeom prst="rect">
            <a:avLst/>
          </a:prstGeom>
        </p:spPr>
      </p:pic>
      <p:pic>
        <p:nvPicPr>
          <p:cNvPr id="39" name="Picture 3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4" y="3833137"/>
            <a:ext cx="1842588" cy="1554480"/>
          </a:xfrm>
          <a:prstGeom prst="rect">
            <a:avLst/>
          </a:prstGeom>
        </p:spPr>
      </p:pic>
      <p:pic>
        <p:nvPicPr>
          <p:cNvPr id="34" name="Picture 3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05" y="4751088"/>
            <a:ext cx="1554480" cy="1554480"/>
          </a:xfrm>
          <a:prstGeom prst="rect">
            <a:avLst/>
          </a:prstGeom>
        </p:spPr>
      </p:pic>
      <p:pic>
        <p:nvPicPr>
          <p:cNvPr id="38" name="Picture 3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13" y="3752500"/>
            <a:ext cx="1842588" cy="1554480"/>
          </a:xfrm>
          <a:prstGeom prst="rect">
            <a:avLst/>
          </a:prstGeom>
        </p:spPr>
      </p:pic>
      <p:pic>
        <p:nvPicPr>
          <p:cNvPr id="17" name="Picture 1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15" y="4364992"/>
            <a:ext cx="1842588" cy="1554480"/>
          </a:xfrm>
          <a:prstGeom prst="rect">
            <a:avLst/>
          </a:prstGeom>
        </p:spPr>
      </p:pic>
      <p:pic>
        <p:nvPicPr>
          <p:cNvPr id="50" name="Picture 4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316" y="1045924"/>
            <a:ext cx="1842588" cy="1554480"/>
          </a:xfrm>
          <a:prstGeom prst="rect">
            <a:avLst/>
          </a:prstGeom>
        </p:spPr>
      </p:pic>
      <p:pic>
        <p:nvPicPr>
          <p:cNvPr id="15" name="Picture 1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26" y="293105"/>
            <a:ext cx="1842588" cy="1554480"/>
          </a:xfrm>
          <a:prstGeom prst="rect">
            <a:avLst/>
          </a:prstGeom>
        </p:spPr>
      </p:pic>
      <p:pic>
        <p:nvPicPr>
          <p:cNvPr id="9" name="Picture 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51" y="194739"/>
            <a:ext cx="1842588" cy="1554480"/>
          </a:xfrm>
          <a:prstGeom prst="rect">
            <a:avLst/>
          </a:prstGeom>
        </p:spPr>
      </p:pic>
      <p:pic>
        <p:nvPicPr>
          <p:cNvPr id="11" name="Picture 1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6" y="8488"/>
            <a:ext cx="1842588" cy="1554480"/>
          </a:xfrm>
          <a:prstGeom prst="rect">
            <a:avLst/>
          </a:prstGeom>
        </p:spPr>
      </p:pic>
      <p:pic>
        <p:nvPicPr>
          <p:cNvPr id="44" name="Picture 4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2" y="399879"/>
            <a:ext cx="1842588" cy="1554480"/>
          </a:xfrm>
          <a:prstGeom prst="rect">
            <a:avLst/>
          </a:prstGeom>
        </p:spPr>
      </p:pic>
      <p:pic>
        <p:nvPicPr>
          <p:cNvPr id="43" name="Picture 4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85" y="-4165"/>
            <a:ext cx="1842588" cy="1554480"/>
          </a:xfrm>
          <a:prstGeom prst="rect">
            <a:avLst/>
          </a:prstGeom>
        </p:spPr>
      </p:pic>
      <p:pic>
        <p:nvPicPr>
          <p:cNvPr id="45" name="Picture 4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81" y="1056877"/>
            <a:ext cx="1842588" cy="1554480"/>
          </a:xfrm>
          <a:prstGeom prst="rect">
            <a:avLst/>
          </a:prstGeom>
        </p:spPr>
      </p:pic>
      <p:pic>
        <p:nvPicPr>
          <p:cNvPr id="14" name="Picture 1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71" y="550545"/>
            <a:ext cx="1842588" cy="1554480"/>
          </a:xfrm>
          <a:prstGeom prst="rect">
            <a:avLst/>
          </a:prstGeom>
        </p:spPr>
      </p:pic>
      <p:pic>
        <p:nvPicPr>
          <p:cNvPr id="29" name="Picture 2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5" y="1469752"/>
            <a:ext cx="1554480" cy="1554480"/>
          </a:xfrm>
          <a:prstGeom prst="rect">
            <a:avLst/>
          </a:prstGeom>
        </p:spPr>
      </p:pic>
      <p:pic>
        <p:nvPicPr>
          <p:cNvPr id="4" name="Picture 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5" y="1039090"/>
            <a:ext cx="1842588" cy="1554480"/>
          </a:xfrm>
          <a:prstGeom prst="rect">
            <a:avLst/>
          </a:prstGeom>
        </p:spPr>
      </p:pic>
      <p:pic>
        <p:nvPicPr>
          <p:cNvPr id="5" name="Picture 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44" y="1486856"/>
            <a:ext cx="1842588" cy="1554480"/>
          </a:xfrm>
          <a:prstGeom prst="rect">
            <a:avLst/>
          </a:prstGeom>
        </p:spPr>
      </p:pic>
      <p:pic>
        <p:nvPicPr>
          <p:cNvPr id="6" name="Picture 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5" y="863405"/>
            <a:ext cx="1842588" cy="1554480"/>
          </a:xfrm>
          <a:prstGeom prst="rect">
            <a:avLst/>
          </a:prstGeom>
        </p:spPr>
      </p:pic>
      <p:pic>
        <p:nvPicPr>
          <p:cNvPr id="7" name="Picture 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00" y="2054622"/>
            <a:ext cx="1842588" cy="1554480"/>
          </a:xfrm>
          <a:prstGeom prst="rect">
            <a:avLst/>
          </a:prstGeom>
        </p:spPr>
      </p:pic>
      <p:pic>
        <p:nvPicPr>
          <p:cNvPr id="8" name="Picture 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27" y="1525379"/>
            <a:ext cx="1842588" cy="1554480"/>
          </a:xfrm>
          <a:prstGeom prst="rect">
            <a:avLst/>
          </a:prstGeom>
        </p:spPr>
      </p:pic>
      <p:pic>
        <p:nvPicPr>
          <p:cNvPr id="10" name="Picture 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3" y="1769872"/>
            <a:ext cx="1842588" cy="1554480"/>
          </a:xfrm>
          <a:prstGeom prst="rect">
            <a:avLst/>
          </a:prstGeom>
        </p:spPr>
      </p:pic>
      <p:pic>
        <p:nvPicPr>
          <p:cNvPr id="12" name="Picture 1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835" y="93472"/>
            <a:ext cx="1842588" cy="1554480"/>
          </a:xfrm>
          <a:prstGeom prst="rect">
            <a:avLst/>
          </a:prstGeom>
        </p:spPr>
      </p:pic>
      <p:pic>
        <p:nvPicPr>
          <p:cNvPr id="13" name="Picture 1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287" y="4531824"/>
            <a:ext cx="1842588" cy="1554480"/>
          </a:xfrm>
          <a:prstGeom prst="rect">
            <a:avLst/>
          </a:prstGeom>
        </p:spPr>
      </p:pic>
      <p:pic>
        <p:nvPicPr>
          <p:cNvPr id="16" name="Picture 1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4" y="5017411"/>
            <a:ext cx="1842588" cy="1554480"/>
          </a:xfrm>
          <a:prstGeom prst="rect">
            <a:avLst/>
          </a:prstGeom>
        </p:spPr>
      </p:pic>
      <p:pic>
        <p:nvPicPr>
          <p:cNvPr id="18" name="Picture 1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10" y="5250176"/>
            <a:ext cx="1842588" cy="1554480"/>
          </a:xfrm>
          <a:prstGeom prst="rect">
            <a:avLst/>
          </a:prstGeom>
        </p:spPr>
      </p:pic>
      <p:pic>
        <p:nvPicPr>
          <p:cNvPr id="19" name="Picture 1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75" y="5260431"/>
            <a:ext cx="1842588" cy="1554480"/>
          </a:xfrm>
          <a:prstGeom prst="rect">
            <a:avLst/>
          </a:prstGeom>
        </p:spPr>
      </p:pic>
      <p:pic>
        <p:nvPicPr>
          <p:cNvPr id="21" name="Picture 2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67" y="5259873"/>
            <a:ext cx="1842588" cy="1554480"/>
          </a:xfrm>
          <a:prstGeom prst="rect">
            <a:avLst/>
          </a:prstGeom>
        </p:spPr>
      </p:pic>
      <p:pic>
        <p:nvPicPr>
          <p:cNvPr id="30" name="Picture 2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9" y="4830170"/>
            <a:ext cx="1554480" cy="1554480"/>
          </a:xfrm>
          <a:prstGeom prst="rect">
            <a:avLst/>
          </a:prstGeom>
        </p:spPr>
      </p:pic>
      <p:pic>
        <p:nvPicPr>
          <p:cNvPr id="31" name="Picture 3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97" y="1517828"/>
            <a:ext cx="1554480" cy="1554480"/>
          </a:xfrm>
          <a:prstGeom prst="rect">
            <a:avLst/>
          </a:prstGeom>
        </p:spPr>
      </p:pic>
      <p:pic>
        <p:nvPicPr>
          <p:cNvPr id="32" name="Picture 3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2" y="4763794"/>
            <a:ext cx="1554480" cy="1554480"/>
          </a:xfrm>
          <a:prstGeom prst="rect">
            <a:avLst/>
          </a:prstGeom>
        </p:spPr>
      </p:pic>
      <p:pic>
        <p:nvPicPr>
          <p:cNvPr id="33" name="Picture 3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63" y="5528328"/>
            <a:ext cx="1554480" cy="1554480"/>
          </a:xfrm>
          <a:prstGeom prst="rect">
            <a:avLst/>
          </a:prstGeom>
        </p:spPr>
      </p:pic>
      <p:pic>
        <p:nvPicPr>
          <p:cNvPr id="36" name="Picture 3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80" y="3702373"/>
            <a:ext cx="1554480" cy="1554480"/>
          </a:xfrm>
          <a:prstGeom prst="rect">
            <a:avLst/>
          </a:prstGeom>
        </p:spPr>
      </p:pic>
      <p:pic>
        <p:nvPicPr>
          <p:cNvPr id="40" name="Picture 3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42" y="1034326"/>
            <a:ext cx="1842588" cy="1554480"/>
          </a:xfrm>
          <a:prstGeom prst="rect">
            <a:avLst/>
          </a:prstGeom>
        </p:spPr>
      </p:pic>
      <p:pic>
        <p:nvPicPr>
          <p:cNvPr id="42" name="Picture 4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53" y="1847585"/>
            <a:ext cx="1842588" cy="1554480"/>
          </a:xfrm>
          <a:prstGeom prst="rect">
            <a:avLst/>
          </a:prstGeom>
        </p:spPr>
      </p:pic>
      <p:pic>
        <p:nvPicPr>
          <p:cNvPr id="46" name="Picture 4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2" y="1186726"/>
            <a:ext cx="1842588" cy="1554480"/>
          </a:xfrm>
          <a:prstGeom prst="rect">
            <a:avLst/>
          </a:prstGeom>
        </p:spPr>
      </p:pic>
      <p:pic>
        <p:nvPicPr>
          <p:cNvPr id="47" name="Picture 4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" y="1339126"/>
            <a:ext cx="1842588" cy="1554480"/>
          </a:xfrm>
          <a:prstGeom prst="rect">
            <a:avLst/>
          </a:prstGeom>
        </p:spPr>
      </p:pic>
      <p:pic>
        <p:nvPicPr>
          <p:cNvPr id="48" name="Picture 4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07" y="876052"/>
            <a:ext cx="1842588" cy="1554480"/>
          </a:xfrm>
          <a:prstGeom prst="rect">
            <a:avLst/>
          </a:prstGeom>
        </p:spPr>
      </p:pic>
      <p:pic>
        <p:nvPicPr>
          <p:cNvPr id="49" name="Picture 4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" y="1892530"/>
            <a:ext cx="1842588" cy="1554480"/>
          </a:xfrm>
          <a:prstGeom prst="rect">
            <a:avLst/>
          </a:prstGeom>
        </p:spPr>
      </p:pic>
      <p:pic>
        <p:nvPicPr>
          <p:cNvPr id="20" name="Picture 1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8" y="5259873"/>
            <a:ext cx="1842588" cy="1554480"/>
          </a:xfrm>
          <a:prstGeom prst="rect">
            <a:avLst/>
          </a:prstGeom>
        </p:spPr>
      </p:pic>
      <p:pic>
        <p:nvPicPr>
          <p:cNvPr id="54" name="Picture 5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78" y="1546326"/>
            <a:ext cx="1842588" cy="1554480"/>
          </a:xfrm>
          <a:prstGeom prst="rect">
            <a:avLst/>
          </a:prstGeom>
        </p:spPr>
      </p:pic>
      <p:pic>
        <p:nvPicPr>
          <p:cNvPr id="55" name="Picture 5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07" y="1724239"/>
            <a:ext cx="1842588" cy="1554480"/>
          </a:xfrm>
          <a:prstGeom prst="rect">
            <a:avLst/>
          </a:prstGeom>
        </p:spPr>
      </p:pic>
      <p:pic>
        <p:nvPicPr>
          <p:cNvPr id="56" name="Picture 5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2" y="1735761"/>
            <a:ext cx="1842588" cy="1554480"/>
          </a:xfrm>
          <a:prstGeom prst="rect">
            <a:avLst/>
          </a:prstGeom>
        </p:spPr>
      </p:pic>
      <p:pic>
        <p:nvPicPr>
          <p:cNvPr id="60" name="Picture 5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17" y="1912655"/>
            <a:ext cx="1842588" cy="1554480"/>
          </a:xfrm>
          <a:prstGeom prst="rect">
            <a:avLst/>
          </a:prstGeom>
        </p:spPr>
      </p:pic>
      <p:pic>
        <p:nvPicPr>
          <p:cNvPr id="61" name="Picture 6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3" y="1967704"/>
            <a:ext cx="1842588" cy="1554480"/>
          </a:xfrm>
          <a:prstGeom prst="rect">
            <a:avLst/>
          </a:prstGeom>
        </p:spPr>
      </p:pic>
      <p:pic>
        <p:nvPicPr>
          <p:cNvPr id="66" name="Picture 6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2" y="3402065"/>
            <a:ext cx="1842588" cy="1554480"/>
          </a:xfrm>
          <a:prstGeom prst="rect">
            <a:avLst/>
          </a:prstGeom>
        </p:spPr>
      </p:pic>
      <p:pic>
        <p:nvPicPr>
          <p:cNvPr id="67" name="Picture 6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34" y="4364992"/>
            <a:ext cx="1842588" cy="1554480"/>
          </a:xfrm>
          <a:prstGeom prst="rect">
            <a:avLst/>
          </a:prstGeom>
        </p:spPr>
      </p:pic>
      <p:pic>
        <p:nvPicPr>
          <p:cNvPr id="68" name="Picture 6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5172460"/>
            <a:ext cx="1842588" cy="1554480"/>
          </a:xfrm>
          <a:prstGeom prst="rect">
            <a:avLst/>
          </a:prstGeom>
        </p:spPr>
      </p:pic>
      <p:pic>
        <p:nvPicPr>
          <p:cNvPr id="35" name="Picture 3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87" y="4605578"/>
            <a:ext cx="1554480" cy="1554480"/>
          </a:xfrm>
          <a:prstGeom prst="rect">
            <a:avLst/>
          </a:prstGeom>
        </p:spPr>
      </p:pic>
      <p:pic>
        <p:nvPicPr>
          <p:cNvPr id="69" name="Picture 6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73" y="5473044"/>
            <a:ext cx="1554480" cy="1554480"/>
          </a:xfrm>
          <a:prstGeom prst="rect">
            <a:avLst/>
          </a:prstGeom>
        </p:spPr>
      </p:pic>
      <p:pic>
        <p:nvPicPr>
          <p:cNvPr id="70" name="Picture 6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84" y="502942"/>
            <a:ext cx="1842588" cy="1554480"/>
          </a:xfrm>
          <a:prstGeom prst="rect">
            <a:avLst/>
          </a:prstGeom>
        </p:spPr>
      </p:pic>
      <p:pic>
        <p:nvPicPr>
          <p:cNvPr id="73" name="Picture 7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66" y="203658"/>
            <a:ext cx="1842588" cy="1554480"/>
          </a:xfrm>
          <a:prstGeom prst="rect">
            <a:avLst/>
          </a:prstGeom>
        </p:spPr>
      </p:pic>
      <p:pic>
        <p:nvPicPr>
          <p:cNvPr id="72" name="Picture 7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54" y="610615"/>
            <a:ext cx="1842588" cy="1554480"/>
          </a:xfrm>
          <a:prstGeom prst="rect">
            <a:avLst/>
          </a:prstGeom>
        </p:spPr>
      </p:pic>
      <p:pic>
        <p:nvPicPr>
          <p:cNvPr id="71" name="Picture 7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2" y="1186726"/>
            <a:ext cx="1842588" cy="1554480"/>
          </a:xfrm>
          <a:prstGeom prst="rect">
            <a:avLst/>
          </a:prstGeom>
        </p:spPr>
      </p:pic>
      <p:pic>
        <p:nvPicPr>
          <p:cNvPr id="75" name="Picture 7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73" y="1294684"/>
            <a:ext cx="1842588" cy="1554480"/>
          </a:xfrm>
          <a:prstGeom prst="rect">
            <a:avLst/>
          </a:prstGeom>
        </p:spPr>
      </p:pic>
      <p:pic>
        <p:nvPicPr>
          <p:cNvPr id="77" name="Picture 7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80" y="716402"/>
            <a:ext cx="1554480" cy="155448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6193366" y="125940"/>
            <a:ext cx="83127" cy="66334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2633" y="3634598"/>
            <a:ext cx="11791844" cy="63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42" y="1952789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817635"/>
              </p:ext>
            </p:extLst>
          </p:nvPr>
        </p:nvGraphicFramePr>
        <p:xfrm>
          <a:off x="152400" y="1321723"/>
          <a:ext cx="5959012" cy="4339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67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13" y="13758"/>
            <a:ext cx="1554480" cy="1554480"/>
          </a:xfrm>
          <a:prstGeom prst="rect">
            <a:avLst/>
          </a:prstGeom>
        </p:spPr>
      </p:pic>
      <p:pic>
        <p:nvPicPr>
          <p:cNvPr id="74" name="Picture 7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-128882"/>
            <a:ext cx="1842588" cy="1554480"/>
          </a:xfrm>
          <a:prstGeom prst="rect">
            <a:avLst/>
          </a:prstGeom>
        </p:spPr>
      </p:pic>
      <p:pic>
        <p:nvPicPr>
          <p:cNvPr id="63" name="Picture 6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71" y="702945"/>
            <a:ext cx="1842588" cy="1554480"/>
          </a:xfrm>
          <a:prstGeom prst="rect">
            <a:avLst/>
          </a:prstGeom>
        </p:spPr>
      </p:pic>
      <p:pic>
        <p:nvPicPr>
          <p:cNvPr id="64" name="Picture 6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1" y="855345"/>
            <a:ext cx="1842588" cy="1554480"/>
          </a:xfrm>
          <a:prstGeom prst="rect">
            <a:avLst/>
          </a:prstGeom>
        </p:spPr>
      </p:pic>
      <p:pic>
        <p:nvPicPr>
          <p:cNvPr id="65" name="Picture 6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46" y="120399"/>
            <a:ext cx="1842588" cy="1554480"/>
          </a:xfrm>
          <a:prstGeom prst="rect">
            <a:avLst/>
          </a:prstGeom>
        </p:spPr>
      </p:pic>
      <p:pic>
        <p:nvPicPr>
          <p:cNvPr id="41" name="Picture 4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95" y="496561"/>
            <a:ext cx="1842588" cy="1554480"/>
          </a:xfrm>
          <a:prstGeom prst="rect">
            <a:avLst/>
          </a:prstGeom>
        </p:spPr>
      </p:pic>
      <p:pic>
        <p:nvPicPr>
          <p:cNvPr id="59" name="Picture 5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45" y="2060975"/>
            <a:ext cx="1842588" cy="1554480"/>
          </a:xfrm>
          <a:prstGeom prst="rect">
            <a:avLst/>
          </a:prstGeom>
        </p:spPr>
      </p:pic>
      <p:pic>
        <p:nvPicPr>
          <p:cNvPr id="62" name="Picture 6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3" y="282467"/>
            <a:ext cx="1842588" cy="1554480"/>
          </a:xfrm>
          <a:prstGeom prst="rect">
            <a:avLst/>
          </a:prstGeom>
        </p:spPr>
      </p:pic>
      <p:pic>
        <p:nvPicPr>
          <p:cNvPr id="58" name="Picture 5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76" y="203658"/>
            <a:ext cx="1842588" cy="1554480"/>
          </a:xfrm>
          <a:prstGeom prst="rect">
            <a:avLst/>
          </a:prstGeom>
        </p:spPr>
      </p:pic>
      <p:pic>
        <p:nvPicPr>
          <p:cNvPr id="57" name="Picture 5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6" y="-114416"/>
            <a:ext cx="1842588" cy="1554480"/>
          </a:xfrm>
          <a:prstGeom prst="rect">
            <a:avLst/>
          </a:prstGeom>
        </p:spPr>
      </p:pic>
      <p:pic>
        <p:nvPicPr>
          <p:cNvPr id="51" name="Picture 5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7" y="4342652"/>
            <a:ext cx="1842588" cy="1554480"/>
          </a:xfrm>
          <a:prstGeom prst="rect">
            <a:avLst/>
          </a:prstGeom>
        </p:spPr>
      </p:pic>
      <p:pic>
        <p:nvPicPr>
          <p:cNvPr id="52" name="Picture 5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6" y="5149092"/>
            <a:ext cx="1842588" cy="1554480"/>
          </a:xfrm>
          <a:prstGeom prst="rect">
            <a:avLst/>
          </a:prstGeom>
        </p:spPr>
      </p:pic>
      <p:pic>
        <p:nvPicPr>
          <p:cNvPr id="53" name="Picture 5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97" y="4144442"/>
            <a:ext cx="1842588" cy="1554480"/>
          </a:xfrm>
          <a:prstGeom prst="rect">
            <a:avLst/>
          </a:prstGeom>
        </p:spPr>
      </p:pic>
      <p:pic>
        <p:nvPicPr>
          <p:cNvPr id="26" name="Picture 2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66" y="5056473"/>
            <a:ext cx="1842588" cy="1554480"/>
          </a:xfrm>
          <a:prstGeom prst="rect">
            <a:avLst/>
          </a:prstGeom>
        </p:spPr>
      </p:pic>
      <p:pic>
        <p:nvPicPr>
          <p:cNvPr id="27" name="Picture 2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30" y="4150003"/>
            <a:ext cx="1842588" cy="1554480"/>
          </a:xfrm>
          <a:prstGeom prst="rect">
            <a:avLst/>
          </a:prstGeom>
        </p:spPr>
      </p:pic>
      <p:pic>
        <p:nvPicPr>
          <p:cNvPr id="28" name="Picture 2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40" y="3702373"/>
            <a:ext cx="1842588" cy="1554480"/>
          </a:xfrm>
          <a:prstGeom prst="rect">
            <a:avLst/>
          </a:prstGeom>
        </p:spPr>
      </p:pic>
      <p:pic>
        <p:nvPicPr>
          <p:cNvPr id="24" name="Picture 2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18" y="4711053"/>
            <a:ext cx="1842588" cy="1554480"/>
          </a:xfrm>
          <a:prstGeom prst="rect">
            <a:avLst/>
          </a:prstGeom>
        </p:spPr>
      </p:pic>
      <p:pic>
        <p:nvPicPr>
          <p:cNvPr id="22" name="Picture 2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5" y="3605275"/>
            <a:ext cx="1842588" cy="1554480"/>
          </a:xfrm>
          <a:prstGeom prst="rect">
            <a:avLst/>
          </a:prstGeom>
        </p:spPr>
      </p:pic>
      <p:pic>
        <p:nvPicPr>
          <p:cNvPr id="25" name="Picture 2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1" y="3489290"/>
            <a:ext cx="1842588" cy="1554480"/>
          </a:xfrm>
          <a:prstGeom prst="rect">
            <a:avLst/>
          </a:prstGeom>
        </p:spPr>
      </p:pic>
      <p:pic>
        <p:nvPicPr>
          <p:cNvPr id="23" name="Picture 2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64" y="3824091"/>
            <a:ext cx="1842588" cy="1554480"/>
          </a:xfrm>
          <a:prstGeom prst="rect">
            <a:avLst/>
          </a:prstGeom>
        </p:spPr>
      </p:pic>
      <p:pic>
        <p:nvPicPr>
          <p:cNvPr id="37" name="Picture 3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81" y="3819934"/>
            <a:ext cx="1842588" cy="1554480"/>
          </a:xfrm>
          <a:prstGeom prst="rect">
            <a:avLst/>
          </a:prstGeom>
        </p:spPr>
      </p:pic>
      <p:pic>
        <p:nvPicPr>
          <p:cNvPr id="39" name="Picture 3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4" y="3833137"/>
            <a:ext cx="1842588" cy="1554480"/>
          </a:xfrm>
          <a:prstGeom prst="rect">
            <a:avLst/>
          </a:prstGeom>
        </p:spPr>
      </p:pic>
      <p:pic>
        <p:nvPicPr>
          <p:cNvPr id="34" name="Picture 3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05" y="4751088"/>
            <a:ext cx="1554480" cy="1554480"/>
          </a:xfrm>
          <a:prstGeom prst="rect">
            <a:avLst/>
          </a:prstGeom>
        </p:spPr>
      </p:pic>
      <p:pic>
        <p:nvPicPr>
          <p:cNvPr id="38" name="Picture 3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13" y="3752500"/>
            <a:ext cx="1842588" cy="1554480"/>
          </a:xfrm>
          <a:prstGeom prst="rect">
            <a:avLst/>
          </a:prstGeom>
        </p:spPr>
      </p:pic>
      <p:pic>
        <p:nvPicPr>
          <p:cNvPr id="17" name="Picture 1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15" y="4364992"/>
            <a:ext cx="1842588" cy="1554480"/>
          </a:xfrm>
          <a:prstGeom prst="rect">
            <a:avLst/>
          </a:prstGeom>
        </p:spPr>
      </p:pic>
      <p:pic>
        <p:nvPicPr>
          <p:cNvPr id="50" name="Picture 4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316" y="1045924"/>
            <a:ext cx="1842588" cy="1554480"/>
          </a:xfrm>
          <a:prstGeom prst="rect">
            <a:avLst/>
          </a:prstGeom>
        </p:spPr>
      </p:pic>
      <p:pic>
        <p:nvPicPr>
          <p:cNvPr id="15" name="Picture 1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26" y="293105"/>
            <a:ext cx="1842588" cy="1554480"/>
          </a:xfrm>
          <a:prstGeom prst="rect">
            <a:avLst/>
          </a:prstGeom>
        </p:spPr>
      </p:pic>
      <p:pic>
        <p:nvPicPr>
          <p:cNvPr id="9" name="Picture 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51" y="194739"/>
            <a:ext cx="1842588" cy="1554480"/>
          </a:xfrm>
          <a:prstGeom prst="rect">
            <a:avLst/>
          </a:prstGeom>
        </p:spPr>
      </p:pic>
      <p:pic>
        <p:nvPicPr>
          <p:cNvPr id="11" name="Picture 1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6" y="8488"/>
            <a:ext cx="1842588" cy="1554480"/>
          </a:xfrm>
          <a:prstGeom prst="rect">
            <a:avLst/>
          </a:prstGeom>
        </p:spPr>
      </p:pic>
      <p:pic>
        <p:nvPicPr>
          <p:cNvPr id="44" name="Picture 4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2" y="399879"/>
            <a:ext cx="1842588" cy="1554480"/>
          </a:xfrm>
          <a:prstGeom prst="rect">
            <a:avLst/>
          </a:prstGeom>
        </p:spPr>
      </p:pic>
      <p:pic>
        <p:nvPicPr>
          <p:cNvPr id="43" name="Picture 4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85" y="-4165"/>
            <a:ext cx="1842588" cy="1554480"/>
          </a:xfrm>
          <a:prstGeom prst="rect">
            <a:avLst/>
          </a:prstGeom>
        </p:spPr>
      </p:pic>
      <p:pic>
        <p:nvPicPr>
          <p:cNvPr id="45" name="Picture 4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81" y="1056877"/>
            <a:ext cx="1842588" cy="1554480"/>
          </a:xfrm>
          <a:prstGeom prst="rect">
            <a:avLst/>
          </a:prstGeom>
        </p:spPr>
      </p:pic>
      <p:pic>
        <p:nvPicPr>
          <p:cNvPr id="14" name="Picture 1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71" y="550545"/>
            <a:ext cx="1842588" cy="1554480"/>
          </a:xfrm>
          <a:prstGeom prst="rect">
            <a:avLst/>
          </a:prstGeom>
        </p:spPr>
      </p:pic>
      <p:pic>
        <p:nvPicPr>
          <p:cNvPr id="29" name="Picture 2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5" y="1469752"/>
            <a:ext cx="1554480" cy="1554480"/>
          </a:xfrm>
          <a:prstGeom prst="rect">
            <a:avLst/>
          </a:prstGeom>
        </p:spPr>
      </p:pic>
      <p:pic>
        <p:nvPicPr>
          <p:cNvPr id="4" name="Picture 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5" y="1039090"/>
            <a:ext cx="1842588" cy="1554480"/>
          </a:xfrm>
          <a:prstGeom prst="rect">
            <a:avLst/>
          </a:prstGeom>
        </p:spPr>
      </p:pic>
      <p:pic>
        <p:nvPicPr>
          <p:cNvPr id="5" name="Picture 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44" y="1486856"/>
            <a:ext cx="1842588" cy="1554480"/>
          </a:xfrm>
          <a:prstGeom prst="rect">
            <a:avLst/>
          </a:prstGeom>
        </p:spPr>
      </p:pic>
      <p:pic>
        <p:nvPicPr>
          <p:cNvPr id="6" name="Picture 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5" y="863405"/>
            <a:ext cx="1842588" cy="1554480"/>
          </a:xfrm>
          <a:prstGeom prst="rect">
            <a:avLst/>
          </a:prstGeom>
        </p:spPr>
      </p:pic>
      <p:pic>
        <p:nvPicPr>
          <p:cNvPr id="7" name="Picture 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00" y="2054622"/>
            <a:ext cx="1842588" cy="1554480"/>
          </a:xfrm>
          <a:prstGeom prst="rect">
            <a:avLst/>
          </a:prstGeom>
        </p:spPr>
      </p:pic>
      <p:pic>
        <p:nvPicPr>
          <p:cNvPr id="8" name="Picture 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27" y="1525379"/>
            <a:ext cx="1842588" cy="1554480"/>
          </a:xfrm>
          <a:prstGeom prst="rect">
            <a:avLst/>
          </a:prstGeom>
        </p:spPr>
      </p:pic>
      <p:pic>
        <p:nvPicPr>
          <p:cNvPr id="10" name="Picture 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3" y="1769872"/>
            <a:ext cx="1842588" cy="1554480"/>
          </a:xfrm>
          <a:prstGeom prst="rect">
            <a:avLst/>
          </a:prstGeom>
        </p:spPr>
      </p:pic>
      <p:pic>
        <p:nvPicPr>
          <p:cNvPr id="12" name="Picture 1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835" y="93472"/>
            <a:ext cx="1842588" cy="1554480"/>
          </a:xfrm>
          <a:prstGeom prst="rect">
            <a:avLst/>
          </a:prstGeom>
        </p:spPr>
      </p:pic>
      <p:pic>
        <p:nvPicPr>
          <p:cNvPr id="13" name="Picture 1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287" y="4531824"/>
            <a:ext cx="1842588" cy="1554480"/>
          </a:xfrm>
          <a:prstGeom prst="rect">
            <a:avLst/>
          </a:prstGeom>
        </p:spPr>
      </p:pic>
      <p:pic>
        <p:nvPicPr>
          <p:cNvPr id="16" name="Picture 1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4" y="5017411"/>
            <a:ext cx="1842588" cy="1554480"/>
          </a:xfrm>
          <a:prstGeom prst="rect">
            <a:avLst/>
          </a:prstGeom>
        </p:spPr>
      </p:pic>
      <p:pic>
        <p:nvPicPr>
          <p:cNvPr id="18" name="Picture 1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10" y="5250176"/>
            <a:ext cx="1842588" cy="1554480"/>
          </a:xfrm>
          <a:prstGeom prst="rect">
            <a:avLst/>
          </a:prstGeom>
        </p:spPr>
      </p:pic>
      <p:pic>
        <p:nvPicPr>
          <p:cNvPr id="19" name="Picture 1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75" y="5260431"/>
            <a:ext cx="1842588" cy="1554480"/>
          </a:xfrm>
          <a:prstGeom prst="rect">
            <a:avLst/>
          </a:prstGeom>
        </p:spPr>
      </p:pic>
      <p:pic>
        <p:nvPicPr>
          <p:cNvPr id="21" name="Picture 2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67" y="5259873"/>
            <a:ext cx="1842588" cy="1554480"/>
          </a:xfrm>
          <a:prstGeom prst="rect">
            <a:avLst/>
          </a:prstGeom>
        </p:spPr>
      </p:pic>
      <p:pic>
        <p:nvPicPr>
          <p:cNvPr id="30" name="Picture 2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9" y="4830170"/>
            <a:ext cx="1554480" cy="1554480"/>
          </a:xfrm>
          <a:prstGeom prst="rect">
            <a:avLst/>
          </a:prstGeom>
        </p:spPr>
      </p:pic>
      <p:pic>
        <p:nvPicPr>
          <p:cNvPr id="31" name="Picture 3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97" y="1517828"/>
            <a:ext cx="1554480" cy="1554480"/>
          </a:xfrm>
          <a:prstGeom prst="rect">
            <a:avLst/>
          </a:prstGeom>
        </p:spPr>
      </p:pic>
      <p:pic>
        <p:nvPicPr>
          <p:cNvPr id="32" name="Picture 3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2" y="4763794"/>
            <a:ext cx="1554480" cy="1554480"/>
          </a:xfrm>
          <a:prstGeom prst="rect">
            <a:avLst/>
          </a:prstGeom>
        </p:spPr>
      </p:pic>
      <p:pic>
        <p:nvPicPr>
          <p:cNvPr id="33" name="Picture 3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63" y="5528328"/>
            <a:ext cx="1554480" cy="1554480"/>
          </a:xfrm>
          <a:prstGeom prst="rect">
            <a:avLst/>
          </a:prstGeom>
        </p:spPr>
      </p:pic>
      <p:pic>
        <p:nvPicPr>
          <p:cNvPr id="36" name="Picture 3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80" y="3702373"/>
            <a:ext cx="1554480" cy="1554480"/>
          </a:xfrm>
          <a:prstGeom prst="rect">
            <a:avLst/>
          </a:prstGeom>
        </p:spPr>
      </p:pic>
      <p:pic>
        <p:nvPicPr>
          <p:cNvPr id="40" name="Picture 3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42" y="1034326"/>
            <a:ext cx="1842588" cy="1554480"/>
          </a:xfrm>
          <a:prstGeom prst="rect">
            <a:avLst/>
          </a:prstGeom>
        </p:spPr>
      </p:pic>
      <p:pic>
        <p:nvPicPr>
          <p:cNvPr id="42" name="Picture 4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53" y="1847585"/>
            <a:ext cx="1842588" cy="1554480"/>
          </a:xfrm>
          <a:prstGeom prst="rect">
            <a:avLst/>
          </a:prstGeom>
        </p:spPr>
      </p:pic>
      <p:pic>
        <p:nvPicPr>
          <p:cNvPr id="46" name="Picture 4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2" y="1186726"/>
            <a:ext cx="1842588" cy="1554480"/>
          </a:xfrm>
          <a:prstGeom prst="rect">
            <a:avLst/>
          </a:prstGeom>
        </p:spPr>
      </p:pic>
      <p:pic>
        <p:nvPicPr>
          <p:cNvPr id="47" name="Picture 4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" y="1339126"/>
            <a:ext cx="1842588" cy="1554480"/>
          </a:xfrm>
          <a:prstGeom prst="rect">
            <a:avLst/>
          </a:prstGeom>
        </p:spPr>
      </p:pic>
      <p:pic>
        <p:nvPicPr>
          <p:cNvPr id="48" name="Picture 4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07" y="876052"/>
            <a:ext cx="1842588" cy="1554480"/>
          </a:xfrm>
          <a:prstGeom prst="rect">
            <a:avLst/>
          </a:prstGeom>
        </p:spPr>
      </p:pic>
      <p:pic>
        <p:nvPicPr>
          <p:cNvPr id="49" name="Picture 4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" y="1892530"/>
            <a:ext cx="1842588" cy="1554480"/>
          </a:xfrm>
          <a:prstGeom prst="rect">
            <a:avLst/>
          </a:prstGeom>
        </p:spPr>
      </p:pic>
      <p:pic>
        <p:nvPicPr>
          <p:cNvPr id="20" name="Picture 1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8" y="5259873"/>
            <a:ext cx="1842588" cy="1554480"/>
          </a:xfrm>
          <a:prstGeom prst="rect">
            <a:avLst/>
          </a:prstGeom>
        </p:spPr>
      </p:pic>
      <p:pic>
        <p:nvPicPr>
          <p:cNvPr id="54" name="Picture 5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78" y="1546326"/>
            <a:ext cx="1842588" cy="1554480"/>
          </a:xfrm>
          <a:prstGeom prst="rect">
            <a:avLst/>
          </a:prstGeom>
        </p:spPr>
      </p:pic>
      <p:pic>
        <p:nvPicPr>
          <p:cNvPr id="55" name="Picture 5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07" y="1724239"/>
            <a:ext cx="1842588" cy="1554480"/>
          </a:xfrm>
          <a:prstGeom prst="rect">
            <a:avLst/>
          </a:prstGeom>
        </p:spPr>
      </p:pic>
      <p:pic>
        <p:nvPicPr>
          <p:cNvPr id="56" name="Picture 5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2" y="1735761"/>
            <a:ext cx="1842588" cy="1554480"/>
          </a:xfrm>
          <a:prstGeom prst="rect">
            <a:avLst/>
          </a:prstGeom>
        </p:spPr>
      </p:pic>
      <p:pic>
        <p:nvPicPr>
          <p:cNvPr id="60" name="Picture 5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17" y="1912655"/>
            <a:ext cx="1842588" cy="1554480"/>
          </a:xfrm>
          <a:prstGeom prst="rect">
            <a:avLst/>
          </a:prstGeom>
        </p:spPr>
      </p:pic>
      <p:pic>
        <p:nvPicPr>
          <p:cNvPr id="61" name="Picture 6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3" y="1967704"/>
            <a:ext cx="1842588" cy="1554480"/>
          </a:xfrm>
          <a:prstGeom prst="rect">
            <a:avLst/>
          </a:prstGeom>
        </p:spPr>
      </p:pic>
      <p:pic>
        <p:nvPicPr>
          <p:cNvPr id="66" name="Picture 6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2" y="3402065"/>
            <a:ext cx="1842588" cy="1554480"/>
          </a:xfrm>
          <a:prstGeom prst="rect">
            <a:avLst/>
          </a:prstGeom>
        </p:spPr>
      </p:pic>
      <p:pic>
        <p:nvPicPr>
          <p:cNvPr id="67" name="Picture 6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34" y="4364992"/>
            <a:ext cx="1842588" cy="1554480"/>
          </a:xfrm>
          <a:prstGeom prst="rect">
            <a:avLst/>
          </a:prstGeom>
        </p:spPr>
      </p:pic>
      <p:pic>
        <p:nvPicPr>
          <p:cNvPr id="68" name="Picture 6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5172460"/>
            <a:ext cx="1842588" cy="1554480"/>
          </a:xfrm>
          <a:prstGeom prst="rect">
            <a:avLst/>
          </a:prstGeom>
        </p:spPr>
      </p:pic>
      <p:pic>
        <p:nvPicPr>
          <p:cNvPr id="35" name="Picture 3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87" y="4605578"/>
            <a:ext cx="1554480" cy="1554480"/>
          </a:xfrm>
          <a:prstGeom prst="rect">
            <a:avLst/>
          </a:prstGeom>
        </p:spPr>
      </p:pic>
      <p:pic>
        <p:nvPicPr>
          <p:cNvPr id="69" name="Picture 6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73" y="5473044"/>
            <a:ext cx="1554480" cy="1554480"/>
          </a:xfrm>
          <a:prstGeom prst="rect">
            <a:avLst/>
          </a:prstGeom>
        </p:spPr>
      </p:pic>
      <p:pic>
        <p:nvPicPr>
          <p:cNvPr id="70" name="Picture 6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84" y="502942"/>
            <a:ext cx="1842588" cy="1554480"/>
          </a:xfrm>
          <a:prstGeom prst="rect">
            <a:avLst/>
          </a:prstGeom>
        </p:spPr>
      </p:pic>
      <p:pic>
        <p:nvPicPr>
          <p:cNvPr id="73" name="Picture 7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66" y="203658"/>
            <a:ext cx="1842588" cy="1554480"/>
          </a:xfrm>
          <a:prstGeom prst="rect">
            <a:avLst/>
          </a:prstGeom>
        </p:spPr>
      </p:pic>
      <p:pic>
        <p:nvPicPr>
          <p:cNvPr id="72" name="Picture 7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54" y="610615"/>
            <a:ext cx="1842588" cy="1554480"/>
          </a:xfrm>
          <a:prstGeom prst="rect">
            <a:avLst/>
          </a:prstGeom>
        </p:spPr>
      </p:pic>
      <p:pic>
        <p:nvPicPr>
          <p:cNvPr id="71" name="Picture 7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2" y="1186726"/>
            <a:ext cx="1842588" cy="1554480"/>
          </a:xfrm>
          <a:prstGeom prst="rect">
            <a:avLst/>
          </a:prstGeom>
        </p:spPr>
      </p:pic>
      <p:pic>
        <p:nvPicPr>
          <p:cNvPr id="75" name="Picture 7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73" y="1294684"/>
            <a:ext cx="1842588" cy="1554480"/>
          </a:xfrm>
          <a:prstGeom prst="rect">
            <a:avLst/>
          </a:prstGeom>
        </p:spPr>
      </p:pic>
      <p:pic>
        <p:nvPicPr>
          <p:cNvPr id="77" name="Picture 7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80" y="716402"/>
            <a:ext cx="1554480" cy="155448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6193366" y="125940"/>
            <a:ext cx="83127" cy="66334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2633" y="3634598"/>
            <a:ext cx="11791844" cy="63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42" y="1952789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9" y="342056"/>
            <a:ext cx="1554480" cy="1554480"/>
          </a:xfrm>
          <a:prstGeom prst="rect">
            <a:avLst/>
          </a:prstGeom>
        </p:spPr>
      </p:pic>
      <p:pic>
        <p:nvPicPr>
          <p:cNvPr id="88" name="Picture 87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79" y="2251732"/>
            <a:ext cx="1554480" cy="1554480"/>
          </a:xfrm>
          <a:prstGeom prst="rect">
            <a:avLst/>
          </a:prstGeom>
        </p:spPr>
      </p:pic>
      <p:pic>
        <p:nvPicPr>
          <p:cNvPr id="89" name="Picture 8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47" y="2239496"/>
            <a:ext cx="1554480" cy="1554480"/>
          </a:xfrm>
          <a:prstGeom prst="rect">
            <a:avLst/>
          </a:prstGeom>
        </p:spPr>
      </p:pic>
      <p:pic>
        <p:nvPicPr>
          <p:cNvPr id="83" name="Picture 8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9" y="951353"/>
            <a:ext cx="1554480" cy="1554480"/>
          </a:xfrm>
          <a:prstGeom prst="rect">
            <a:avLst/>
          </a:prstGeom>
        </p:spPr>
      </p:pic>
      <p:pic>
        <p:nvPicPr>
          <p:cNvPr id="76" name="Picture 7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13" y="13758"/>
            <a:ext cx="1554480" cy="1554480"/>
          </a:xfrm>
          <a:prstGeom prst="rect">
            <a:avLst/>
          </a:prstGeom>
        </p:spPr>
      </p:pic>
      <p:pic>
        <p:nvPicPr>
          <p:cNvPr id="74" name="Picture 7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-128882"/>
            <a:ext cx="1842588" cy="1554480"/>
          </a:xfrm>
          <a:prstGeom prst="rect">
            <a:avLst/>
          </a:prstGeom>
        </p:spPr>
      </p:pic>
      <p:pic>
        <p:nvPicPr>
          <p:cNvPr id="64" name="Picture 6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27" y="431273"/>
            <a:ext cx="1842588" cy="1554480"/>
          </a:xfrm>
          <a:prstGeom prst="rect">
            <a:avLst/>
          </a:prstGeom>
        </p:spPr>
      </p:pic>
      <p:pic>
        <p:nvPicPr>
          <p:cNvPr id="65" name="Picture 6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46" y="120399"/>
            <a:ext cx="1842588" cy="1554480"/>
          </a:xfrm>
          <a:prstGeom prst="rect">
            <a:avLst/>
          </a:prstGeom>
        </p:spPr>
      </p:pic>
      <p:pic>
        <p:nvPicPr>
          <p:cNvPr id="59" name="Picture 5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45" y="2060975"/>
            <a:ext cx="1842588" cy="1554480"/>
          </a:xfrm>
          <a:prstGeom prst="rect">
            <a:avLst/>
          </a:prstGeom>
        </p:spPr>
      </p:pic>
      <p:pic>
        <p:nvPicPr>
          <p:cNvPr id="62" name="Picture 6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3" y="282467"/>
            <a:ext cx="1842588" cy="1554480"/>
          </a:xfrm>
          <a:prstGeom prst="rect">
            <a:avLst/>
          </a:prstGeom>
        </p:spPr>
      </p:pic>
      <p:pic>
        <p:nvPicPr>
          <p:cNvPr id="51" name="Picture 5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7" y="4342652"/>
            <a:ext cx="1842588" cy="1554480"/>
          </a:xfrm>
          <a:prstGeom prst="rect">
            <a:avLst/>
          </a:prstGeom>
        </p:spPr>
      </p:pic>
      <p:pic>
        <p:nvPicPr>
          <p:cNvPr id="52" name="Picture 5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6" y="5149092"/>
            <a:ext cx="1842588" cy="1554480"/>
          </a:xfrm>
          <a:prstGeom prst="rect">
            <a:avLst/>
          </a:prstGeom>
        </p:spPr>
      </p:pic>
      <p:pic>
        <p:nvPicPr>
          <p:cNvPr id="53" name="Picture 5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97" y="4144442"/>
            <a:ext cx="1842588" cy="1554480"/>
          </a:xfrm>
          <a:prstGeom prst="rect">
            <a:avLst/>
          </a:prstGeom>
        </p:spPr>
      </p:pic>
      <p:pic>
        <p:nvPicPr>
          <p:cNvPr id="26" name="Picture 2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66" y="5056473"/>
            <a:ext cx="1842588" cy="1554480"/>
          </a:xfrm>
          <a:prstGeom prst="rect">
            <a:avLst/>
          </a:prstGeom>
        </p:spPr>
      </p:pic>
      <p:pic>
        <p:nvPicPr>
          <p:cNvPr id="22" name="Picture 2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5" y="3605275"/>
            <a:ext cx="1842588" cy="1554480"/>
          </a:xfrm>
          <a:prstGeom prst="rect">
            <a:avLst/>
          </a:prstGeom>
        </p:spPr>
      </p:pic>
      <p:pic>
        <p:nvPicPr>
          <p:cNvPr id="25" name="Picture 2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1" y="3489290"/>
            <a:ext cx="1842588" cy="1554480"/>
          </a:xfrm>
          <a:prstGeom prst="rect">
            <a:avLst/>
          </a:prstGeom>
        </p:spPr>
      </p:pic>
      <p:pic>
        <p:nvPicPr>
          <p:cNvPr id="34" name="Picture 3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05" y="4751088"/>
            <a:ext cx="1554480" cy="1554480"/>
          </a:xfrm>
          <a:prstGeom prst="rect">
            <a:avLst/>
          </a:prstGeom>
        </p:spPr>
      </p:pic>
      <p:pic>
        <p:nvPicPr>
          <p:cNvPr id="38" name="Picture 3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13" y="3752500"/>
            <a:ext cx="1842588" cy="1554480"/>
          </a:xfrm>
          <a:prstGeom prst="rect">
            <a:avLst/>
          </a:prstGeom>
        </p:spPr>
      </p:pic>
      <p:pic>
        <p:nvPicPr>
          <p:cNvPr id="50" name="Picture 4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48" y="843517"/>
            <a:ext cx="1842588" cy="1554480"/>
          </a:xfrm>
          <a:prstGeom prst="rect">
            <a:avLst/>
          </a:prstGeom>
        </p:spPr>
      </p:pic>
      <p:pic>
        <p:nvPicPr>
          <p:cNvPr id="29" name="Picture 2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5" y="1469752"/>
            <a:ext cx="1554480" cy="1554480"/>
          </a:xfrm>
          <a:prstGeom prst="rect">
            <a:avLst/>
          </a:prstGeom>
        </p:spPr>
      </p:pic>
      <p:pic>
        <p:nvPicPr>
          <p:cNvPr id="8" name="Picture 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27" y="1525379"/>
            <a:ext cx="1842588" cy="1554480"/>
          </a:xfrm>
          <a:prstGeom prst="rect">
            <a:avLst/>
          </a:prstGeom>
        </p:spPr>
      </p:pic>
      <p:pic>
        <p:nvPicPr>
          <p:cNvPr id="13" name="Picture 1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287" y="4531824"/>
            <a:ext cx="1842588" cy="1554480"/>
          </a:xfrm>
          <a:prstGeom prst="rect">
            <a:avLst/>
          </a:prstGeom>
        </p:spPr>
      </p:pic>
      <p:pic>
        <p:nvPicPr>
          <p:cNvPr id="18" name="Picture 1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10" y="5250176"/>
            <a:ext cx="1842588" cy="1554480"/>
          </a:xfrm>
          <a:prstGeom prst="rect">
            <a:avLst/>
          </a:prstGeom>
        </p:spPr>
      </p:pic>
      <p:pic>
        <p:nvPicPr>
          <p:cNvPr id="30" name="Picture 2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9" y="4830170"/>
            <a:ext cx="1554480" cy="1554480"/>
          </a:xfrm>
          <a:prstGeom prst="rect">
            <a:avLst/>
          </a:prstGeom>
        </p:spPr>
      </p:pic>
      <p:pic>
        <p:nvPicPr>
          <p:cNvPr id="31" name="Picture 3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97" y="1517828"/>
            <a:ext cx="1554480" cy="1554480"/>
          </a:xfrm>
          <a:prstGeom prst="rect">
            <a:avLst/>
          </a:prstGeom>
        </p:spPr>
      </p:pic>
      <p:pic>
        <p:nvPicPr>
          <p:cNvPr id="32" name="Picture 3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2" y="4763794"/>
            <a:ext cx="1554480" cy="1554480"/>
          </a:xfrm>
          <a:prstGeom prst="rect">
            <a:avLst/>
          </a:prstGeom>
        </p:spPr>
      </p:pic>
      <p:pic>
        <p:nvPicPr>
          <p:cNvPr id="33" name="Picture 3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63" y="5528328"/>
            <a:ext cx="1554480" cy="1554480"/>
          </a:xfrm>
          <a:prstGeom prst="rect">
            <a:avLst/>
          </a:prstGeom>
        </p:spPr>
      </p:pic>
      <p:pic>
        <p:nvPicPr>
          <p:cNvPr id="36" name="Picture 3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80" y="3702373"/>
            <a:ext cx="1554480" cy="1554480"/>
          </a:xfrm>
          <a:prstGeom prst="rect">
            <a:avLst/>
          </a:prstGeom>
        </p:spPr>
      </p:pic>
      <p:pic>
        <p:nvPicPr>
          <p:cNvPr id="66" name="Picture 6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2" y="3402065"/>
            <a:ext cx="1842588" cy="1554480"/>
          </a:xfrm>
          <a:prstGeom prst="rect">
            <a:avLst/>
          </a:prstGeom>
        </p:spPr>
      </p:pic>
      <p:pic>
        <p:nvPicPr>
          <p:cNvPr id="67" name="Picture 6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34" y="4364992"/>
            <a:ext cx="1842588" cy="1554480"/>
          </a:xfrm>
          <a:prstGeom prst="rect">
            <a:avLst/>
          </a:prstGeom>
        </p:spPr>
      </p:pic>
      <p:pic>
        <p:nvPicPr>
          <p:cNvPr id="68" name="Picture 6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5172460"/>
            <a:ext cx="1842588" cy="1554480"/>
          </a:xfrm>
          <a:prstGeom prst="rect">
            <a:avLst/>
          </a:prstGeom>
        </p:spPr>
      </p:pic>
      <p:pic>
        <p:nvPicPr>
          <p:cNvPr id="35" name="Picture 3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87" y="4605578"/>
            <a:ext cx="1554480" cy="1554480"/>
          </a:xfrm>
          <a:prstGeom prst="rect">
            <a:avLst/>
          </a:prstGeom>
        </p:spPr>
      </p:pic>
      <p:pic>
        <p:nvPicPr>
          <p:cNvPr id="69" name="Picture 6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73" y="5473044"/>
            <a:ext cx="1554480" cy="1554480"/>
          </a:xfrm>
          <a:prstGeom prst="rect">
            <a:avLst/>
          </a:prstGeom>
        </p:spPr>
      </p:pic>
      <p:pic>
        <p:nvPicPr>
          <p:cNvPr id="70" name="Picture 6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84" y="502942"/>
            <a:ext cx="1842588" cy="1554480"/>
          </a:xfrm>
          <a:prstGeom prst="rect">
            <a:avLst/>
          </a:prstGeom>
        </p:spPr>
      </p:pic>
      <p:pic>
        <p:nvPicPr>
          <p:cNvPr id="73" name="Picture 7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66" y="203658"/>
            <a:ext cx="1842588" cy="1554480"/>
          </a:xfrm>
          <a:prstGeom prst="rect">
            <a:avLst/>
          </a:prstGeom>
        </p:spPr>
      </p:pic>
      <p:pic>
        <p:nvPicPr>
          <p:cNvPr id="72" name="Picture 7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54" y="610615"/>
            <a:ext cx="1842588" cy="1554480"/>
          </a:xfrm>
          <a:prstGeom prst="rect">
            <a:avLst/>
          </a:prstGeom>
        </p:spPr>
      </p:pic>
      <p:pic>
        <p:nvPicPr>
          <p:cNvPr id="77" name="Picture 7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80" y="716402"/>
            <a:ext cx="1554480" cy="155448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6193366" y="125940"/>
            <a:ext cx="83127" cy="66334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2633" y="3634598"/>
            <a:ext cx="11791844" cy="63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42" y="1952789"/>
            <a:ext cx="1554480" cy="1554480"/>
          </a:xfrm>
          <a:prstGeom prst="rect">
            <a:avLst/>
          </a:prstGeom>
        </p:spPr>
      </p:pic>
      <p:pic>
        <p:nvPicPr>
          <p:cNvPr id="84" name="Picture 8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31" y="1409258"/>
            <a:ext cx="1554480" cy="1554480"/>
          </a:xfrm>
          <a:prstGeom prst="rect">
            <a:avLst/>
          </a:prstGeom>
        </p:spPr>
      </p:pic>
      <p:pic>
        <p:nvPicPr>
          <p:cNvPr id="86" name="Picture 8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31" y="1245860"/>
            <a:ext cx="1554480" cy="1554480"/>
          </a:xfrm>
          <a:prstGeom prst="rect">
            <a:avLst/>
          </a:prstGeom>
        </p:spPr>
      </p:pic>
      <p:pic>
        <p:nvPicPr>
          <p:cNvPr id="87" name="Picture 8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0" y="1677586"/>
            <a:ext cx="1554480" cy="1554480"/>
          </a:xfrm>
          <a:prstGeom prst="rect">
            <a:avLst/>
          </a:prstGeom>
        </p:spPr>
      </p:pic>
      <p:pic>
        <p:nvPicPr>
          <p:cNvPr id="82" name="Picture 8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8" y="2307123"/>
            <a:ext cx="1554480" cy="1554480"/>
          </a:xfrm>
          <a:prstGeom prst="rect">
            <a:avLst/>
          </a:prstGeom>
        </p:spPr>
      </p:pic>
      <p:pic>
        <p:nvPicPr>
          <p:cNvPr id="90" name="Picture 8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12" y="4867551"/>
            <a:ext cx="1554480" cy="1554480"/>
          </a:xfrm>
          <a:prstGeom prst="rect">
            <a:avLst/>
          </a:prstGeom>
        </p:spPr>
      </p:pic>
      <p:pic>
        <p:nvPicPr>
          <p:cNvPr id="92" name="Picture 9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76" y="5569633"/>
            <a:ext cx="1554480" cy="1554480"/>
          </a:xfrm>
          <a:prstGeom prst="rect">
            <a:avLst/>
          </a:prstGeom>
        </p:spPr>
      </p:pic>
      <p:pic>
        <p:nvPicPr>
          <p:cNvPr id="93" name="Picture 9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07" y="5528328"/>
            <a:ext cx="1554480" cy="1554480"/>
          </a:xfrm>
          <a:prstGeom prst="rect">
            <a:avLst/>
          </a:prstGeom>
        </p:spPr>
      </p:pic>
      <p:pic>
        <p:nvPicPr>
          <p:cNvPr id="95" name="Picture 9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41" y="4069508"/>
            <a:ext cx="1554480" cy="1554480"/>
          </a:xfrm>
          <a:prstGeom prst="rect">
            <a:avLst/>
          </a:prstGeom>
        </p:spPr>
      </p:pic>
      <p:pic>
        <p:nvPicPr>
          <p:cNvPr id="94" name="Picture 9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45" y="4791456"/>
            <a:ext cx="1554480" cy="1554480"/>
          </a:xfrm>
          <a:prstGeom prst="rect">
            <a:avLst/>
          </a:prstGeom>
        </p:spPr>
      </p:pic>
      <p:pic>
        <p:nvPicPr>
          <p:cNvPr id="96" name="Picture 9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60" y="1908200"/>
            <a:ext cx="1554480" cy="1554480"/>
          </a:xfrm>
          <a:prstGeom prst="rect">
            <a:avLst/>
          </a:prstGeom>
        </p:spPr>
      </p:pic>
      <p:pic>
        <p:nvPicPr>
          <p:cNvPr id="97" name="Picture 9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178" y="184407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7857287"/>
              </p:ext>
            </p:extLst>
          </p:nvPr>
        </p:nvGraphicFramePr>
        <p:xfrm>
          <a:off x="180110" y="1283853"/>
          <a:ext cx="5694218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5991340" y="1283853"/>
          <a:ext cx="6015933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88A107-38CB-4DE3-9184-91C09751E3EC}"/>
              </a:ext>
            </a:extLst>
          </p:cNvPr>
          <p:cNvSpPr txBox="1"/>
          <p:nvPr/>
        </p:nvSpPr>
        <p:spPr>
          <a:xfrm>
            <a:off x="7600328" y="597243"/>
            <a:ext cx="27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99D0B-75B1-4826-A77A-2A68791E9306}"/>
              </a:ext>
            </a:extLst>
          </p:cNvPr>
          <p:cNvSpPr txBox="1"/>
          <p:nvPr/>
        </p:nvSpPr>
        <p:spPr>
          <a:xfrm>
            <a:off x="1628241" y="637522"/>
            <a:ext cx="27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8E5C1-11B0-45A4-9747-B277022A2D17}"/>
              </a:ext>
            </a:extLst>
          </p:cNvPr>
          <p:cNvSpPr txBox="1"/>
          <p:nvPr/>
        </p:nvSpPr>
        <p:spPr>
          <a:xfrm>
            <a:off x="-1" y="0"/>
            <a:ext cx="934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Imperfect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7933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265" y="1405174"/>
            <a:ext cx="11334969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State process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    	(e.g., population size)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Observation process   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(e.g., population count)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example,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 process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describes the dynamics of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population size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 time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whereas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observation process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describes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error-prone population counts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E8E0F-02EC-4598-A314-6B2C91C5F98F}"/>
              </a:ext>
            </a:extLst>
          </p:cNvPr>
          <p:cNvSpPr txBox="1"/>
          <p:nvPr/>
        </p:nvSpPr>
        <p:spPr>
          <a:xfrm>
            <a:off x="-1" y="0"/>
            <a:ext cx="109214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</a:t>
            </a:r>
            <a:r>
              <a:rPr lang="en-US" sz="3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State and Observation Processes</a:t>
            </a:r>
          </a:p>
        </p:txBody>
      </p:sp>
    </p:spTree>
    <p:extLst>
      <p:ext uri="{BB962C8B-B14F-4D97-AF65-F5344CB8AC3E}">
        <p14:creationId xmlns:p14="http://schemas.microsoft.com/office/powerpoint/2010/main" val="344849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D0A5EF-191F-47DB-BA04-0208BED2E003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E5029-143C-4D61-BA3D-5C72828C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0" y="564272"/>
            <a:ext cx="9052560" cy="6035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964EF-2FF1-462C-A625-BBE728FE1EFB}"/>
              </a:ext>
            </a:extLst>
          </p:cNvPr>
          <p:cNvSpPr txBox="1"/>
          <p:nvPr/>
        </p:nvSpPr>
        <p:spPr>
          <a:xfrm>
            <a:off x="10726221" y="6550223"/>
            <a:ext cx="1058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 Gocke</a:t>
            </a:r>
          </a:p>
        </p:txBody>
      </p:sp>
    </p:spTree>
    <p:extLst>
      <p:ext uri="{BB962C8B-B14F-4D97-AF65-F5344CB8AC3E}">
        <p14:creationId xmlns:p14="http://schemas.microsoft.com/office/powerpoint/2010/main" val="269443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9625" y="753239"/>
            <a:ext cx="581890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45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60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 = true abundance * detection probability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*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endParaRPr lang="en-US" sz="22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= 60 *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45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/60 =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 probability is 0.75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45/0.75 = 60</a:t>
            </a:r>
            <a:endParaRPr kumimoji="0" lang="en-US" sz="22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D82E0-E10E-4B54-B38C-C5A58D2FA836}"/>
              </a:ext>
            </a:extLst>
          </p:cNvPr>
          <p:cNvSpPr txBox="1"/>
          <p:nvPr/>
        </p:nvSpPr>
        <p:spPr>
          <a:xfrm>
            <a:off x="1189625" y="5647544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State Process         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Poisson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l-G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λ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62DAD-998B-4E8D-B1CE-28F07CB613F9}"/>
              </a:ext>
            </a:extLst>
          </p:cNvPr>
          <p:cNvSpPr txBox="1"/>
          <p:nvPr/>
        </p:nvSpPr>
        <p:spPr>
          <a:xfrm>
            <a:off x="1189624" y="4950185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Observation Process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Binomial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E29C-F086-4F1C-9D92-B400DEB7B42C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7431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880844" y="809512"/>
            <a:ext cx="65062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E3EB5-2C10-4539-AA07-6311B932D059}"/>
              </a:ext>
            </a:extLst>
          </p:cNvPr>
          <p:cNvSpPr txBox="1"/>
          <p:nvPr/>
        </p:nvSpPr>
        <p:spPr>
          <a:xfrm>
            <a:off x="880844" y="1450232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2. Field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EB71E-CBFE-47AB-82E9-E7B9281871BE}"/>
              </a:ext>
            </a:extLst>
          </p:cNvPr>
          <p:cNvSpPr txBox="1"/>
          <p:nvPr/>
        </p:nvSpPr>
        <p:spPr>
          <a:xfrm>
            <a:off x="880843" y="2040848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3. Format Data for Analysis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38AEA-642E-4556-A4BA-FD68E5EE10B7}"/>
              </a:ext>
            </a:extLst>
          </p:cNvPr>
          <p:cNvSpPr txBox="1"/>
          <p:nvPr/>
        </p:nvSpPr>
        <p:spPr>
          <a:xfrm>
            <a:off x="880843" y="2635456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4. Fit Population Model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5F0A1D-2A95-4230-BEBE-4AB2A298F7C2}"/>
              </a:ext>
            </a:extLst>
          </p:cNvPr>
          <p:cNvSpPr txBox="1"/>
          <p:nvPr/>
        </p:nvSpPr>
        <p:spPr>
          <a:xfrm>
            <a:off x="880842" y="3225872"/>
            <a:ext cx="71641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5. Examine Output and Visualize Results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980A0-2760-4F76-AF6F-17F5C3069685}"/>
              </a:ext>
            </a:extLst>
          </p:cNvPr>
          <p:cNvSpPr txBox="1"/>
          <p:nvPr/>
        </p:nvSpPr>
        <p:spPr>
          <a:xfrm>
            <a:off x="880842" y="4652434"/>
            <a:ext cx="45859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*steps 3-5 in Program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16474F-6A0B-485D-86D3-D39E117B08D6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64329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ED965-588E-4B5C-BFBF-AC043B8A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" y="2817459"/>
            <a:ext cx="5487740" cy="3657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82B155-E492-4F1D-8CD8-9A63CA4E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34" y="1561243"/>
            <a:ext cx="2945718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60EE56-AF1D-4468-A2D6-F788CA56668E}"/>
              </a:ext>
            </a:extLst>
          </p:cNvPr>
          <p:cNvSpPr txBox="1"/>
          <p:nvPr/>
        </p:nvSpPr>
        <p:spPr>
          <a:xfrm>
            <a:off x="2211736" y="1720179"/>
            <a:ext cx="386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x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2AC8D-1724-44D5-B529-AF77CC750E92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84170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9B3769-0604-4F50-A1B1-7A740630ED8E}"/>
              </a:ext>
            </a:extLst>
          </p:cNvPr>
          <p:cNvSpPr txBox="1"/>
          <p:nvPr/>
        </p:nvSpPr>
        <p:spPr>
          <a:xfrm>
            <a:off x="0" y="13841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Abundance in Ecology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605C7-208F-4B24-8B07-0EF47812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932795"/>
            <a:ext cx="10241280" cy="57607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E7C2A-1B84-450E-AF30-0050CE5428A0}"/>
              </a:ext>
            </a:extLst>
          </p:cNvPr>
          <p:cNvSpPr txBox="1"/>
          <p:nvPr/>
        </p:nvSpPr>
        <p:spPr>
          <a:xfrm>
            <a:off x="9449656" y="6324183"/>
            <a:ext cx="176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John Carnemolla</a:t>
            </a:r>
          </a:p>
        </p:txBody>
      </p:sp>
    </p:spTree>
    <p:extLst>
      <p:ext uri="{BB962C8B-B14F-4D97-AF65-F5344CB8AC3E}">
        <p14:creationId xmlns:p14="http://schemas.microsoft.com/office/powerpoint/2010/main" val="197186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ED965-588E-4B5C-BFBF-AC043B8A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" y="2817459"/>
            <a:ext cx="5487740" cy="3657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82B155-E492-4F1D-8CD8-9A63CA4E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34" y="1561243"/>
            <a:ext cx="2945718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60EE56-AF1D-4468-A2D6-F788CA56668E}"/>
              </a:ext>
            </a:extLst>
          </p:cNvPr>
          <p:cNvSpPr txBox="1"/>
          <p:nvPr/>
        </p:nvSpPr>
        <p:spPr>
          <a:xfrm>
            <a:off x="2211736" y="1720179"/>
            <a:ext cx="386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x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78DA526-C9EA-4813-B748-174A73550DFD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93221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566F8-2D24-42F9-9E9F-5A8690FE395A}"/>
              </a:ext>
            </a:extLst>
          </p:cNvPr>
          <p:cNvSpPr txBox="1"/>
          <p:nvPr/>
        </p:nvSpPr>
        <p:spPr>
          <a:xfrm>
            <a:off x="1037598" y="1060001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2. Field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1AE39E4F-A6B6-436C-B0FC-7A2BE33B316E}"/>
              </a:ext>
            </a:extLst>
          </p:cNvPr>
          <p:cNvGraphicFramePr>
            <a:graphicFrameLocks noGrp="1"/>
          </p:cNvGraphicFramePr>
          <p:nvPr/>
        </p:nvGraphicFramePr>
        <p:xfrm>
          <a:off x="104499" y="1718383"/>
          <a:ext cx="6273381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392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934784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801560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482344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  <a:gridCol w="1212876">
                  <a:extLst>
                    <a:ext uri="{9D8B030D-6E8A-4147-A177-3AD203B41FA5}">
                      <a16:colId xmlns:a16="http://schemas.microsoft.com/office/drawing/2014/main" val="178086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Transect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% Burned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D7EC256-3CA2-474F-BA4C-7AE4282D7473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879477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566F8-2D24-42F9-9E9F-5A8690FE395A}"/>
              </a:ext>
            </a:extLst>
          </p:cNvPr>
          <p:cNvSpPr txBox="1"/>
          <p:nvPr/>
        </p:nvSpPr>
        <p:spPr>
          <a:xfrm>
            <a:off x="1037598" y="1060001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2. Field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8A063B48-546C-43AF-85F3-40275867C9D5}"/>
              </a:ext>
            </a:extLst>
          </p:cNvPr>
          <p:cNvGraphicFramePr>
            <a:graphicFrameLocks noGrp="1"/>
          </p:cNvGraphicFramePr>
          <p:nvPr/>
        </p:nvGraphicFramePr>
        <p:xfrm>
          <a:off x="104499" y="1718383"/>
          <a:ext cx="6273381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392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934784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801560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482344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  <a:gridCol w="1212876">
                  <a:extLst>
                    <a:ext uri="{9D8B030D-6E8A-4147-A177-3AD203B41FA5}">
                      <a16:colId xmlns:a16="http://schemas.microsoft.com/office/drawing/2014/main" val="178086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Transect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% Burned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BBD693F-DA82-4A8F-B3E9-C32F1F674130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1297998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8A063B48-546C-43AF-85F3-40275867C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425654"/>
              </p:ext>
            </p:extLst>
          </p:nvPr>
        </p:nvGraphicFramePr>
        <p:xfrm>
          <a:off x="82255" y="1121281"/>
          <a:ext cx="6273381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392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934784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801560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482344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  <a:gridCol w="1212876">
                  <a:extLst>
                    <a:ext uri="{9D8B030D-6E8A-4147-A177-3AD203B41FA5}">
                      <a16:colId xmlns:a16="http://schemas.microsoft.com/office/drawing/2014/main" val="178086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Transect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% Burned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BBD693F-DA82-4A8F-B3E9-C32F1F674130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0A52E2D0-A139-4043-8882-AF458113E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750465"/>
              </p:ext>
            </p:extLst>
          </p:nvPr>
        </p:nvGraphicFramePr>
        <p:xfrm>
          <a:off x="6472369" y="2501900"/>
          <a:ext cx="562710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2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836612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83661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635318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  <a:gridCol w="827316">
                  <a:extLst>
                    <a:ext uri="{9D8B030D-6E8A-4147-A177-3AD203B41FA5}">
                      <a16:colId xmlns:a16="http://schemas.microsoft.com/office/drawing/2014/main" val="3750521720"/>
                    </a:ext>
                  </a:extLst>
                </a:gridCol>
                <a:gridCol w="827316">
                  <a:extLst>
                    <a:ext uri="{9D8B030D-6E8A-4147-A177-3AD203B41FA5}">
                      <a16:colId xmlns:a16="http://schemas.microsoft.com/office/drawing/2014/main" val="1043899245"/>
                    </a:ext>
                  </a:extLst>
                </a:gridCol>
                <a:gridCol w="827316">
                  <a:extLst>
                    <a:ext uri="{9D8B030D-6E8A-4147-A177-3AD203B41FA5}">
                      <a16:colId xmlns:a16="http://schemas.microsoft.com/office/drawing/2014/main" val="178086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Count1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Count2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Count3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Burn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2D496777-8336-4436-9CDD-75C1E40F16A8}"/>
              </a:ext>
            </a:extLst>
          </p:cNvPr>
          <p:cNvSpPr/>
          <p:nvPr/>
        </p:nvSpPr>
        <p:spPr>
          <a:xfrm rot="1603337">
            <a:off x="6472197" y="1599616"/>
            <a:ext cx="16588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7F90A9-6919-462F-BC51-EA5B1096BBD2}"/>
              </a:ext>
            </a:extLst>
          </p:cNvPr>
          <p:cNvSpPr/>
          <p:nvPr/>
        </p:nvSpPr>
        <p:spPr>
          <a:xfrm>
            <a:off x="1181528" y="1472550"/>
            <a:ext cx="5174108" cy="1106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D0DA9B-CF6C-48EB-95DA-E3DF051452AC}"/>
              </a:ext>
            </a:extLst>
          </p:cNvPr>
          <p:cNvSpPr/>
          <p:nvPr/>
        </p:nvSpPr>
        <p:spPr>
          <a:xfrm>
            <a:off x="6472369" y="2875869"/>
            <a:ext cx="5627102" cy="360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84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F891B0-557C-49F8-9DEB-4259197311A5}"/>
              </a:ext>
            </a:extLst>
          </p:cNvPr>
          <p:cNvSpPr txBox="1"/>
          <p:nvPr/>
        </p:nvSpPr>
        <p:spPr>
          <a:xfrm>
            <a:off x="1863144" y="3295822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Observation Process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Binomial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1863144" y="2310388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State Process            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Poisson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l-G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λ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1159314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828782" y="1556230"/>
            <a:ext cx="113632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Script: </a:t>
            </a: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Day1-NMixture_unmarked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Breakout rooms: </a:t>
            </a: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person in group will volunteer to share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through the code: </a:t>
            </a: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each question as a group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Instructors will be available to help you along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47719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517132" y="1046671"/>
            <a:ext cx="115139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was our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our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detection be modeled as a function of the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abundance be modeled as a function of the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% burned area and salamander abundance…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the mean predicted abundance when percent burned area was 12%?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3:</a:t>
            </a:r>
          </a:p>
          <a:p>
            <a:pPr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time of day and salamander detection…</a:t>
            </a:r>
          </a:p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mean predicted detection probability for surveys conducted at 10am?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53527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980160-2C38-480C-A5E1-696770D75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79" y="1218001"/>
            <a:ext cx="6171429" cy="4895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CCE26C-C2F5-46D0-8297-E161FFD03CB5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992236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517132" y="1046671"/>
            <a:ext cx="115139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was our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our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detection be modeled as a function of the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abundance be modeled as a function of the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% burned area and salamander abundance…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the mean predicted abundance when percent burned area was 12%?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3:</a:t>
            </a:r>
          </a:p>
          <a:p>
            <a:pPr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time of day and salamander detection…</a:t>
            </a:r>
          </a:p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mean predicted detection probability for surveys conducted at 10am?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4049766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A13D4-9734-4B2E-9C7A-E423BD656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1" y="1218001"/>
            <a:ext cx="6171429" cy="4895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A79531-380A-412F-BE07-091A189E8BB5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4397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648A0-6330-4569-9251-E500DDB9303B}"/>
              </a:ext>
            </a:extLst>
          </p:cNvPr>
          <p:cNvSpPr txBox="1"/>
          <p:nvPr/>
        </p:nvSpPr>
        <p:spPr>
          <a:xfrm>
            <a:off x="3330691" y="1897856"/>
            <a:ext cx="55306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N-mixture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Distance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Capture-mark-recapture</a:t>
            </a:r>
          </a:p>
        </p:txBody>
      </p:sp>
    </p:spTree>
    <p:extLst>
      <p:ext uri="{BB962C8B-B14F-4D97-AF65-F5344CB8AC3E}">
        <p14:creationId xmlns:p14="http://schemas.microsoft.com/office/powerpoint/2010/main" val="1413077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A79531-380A-412F-BE07-091A189E8BB5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C4EC5-50ED-4D15-8239-F819FFE7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68" y="1634633"/>
            <a:ext cx="8299464" cy="5577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74D95D-829B-47FA-BE59-74AD86CA0583}"/>
              </a:ext>
            </a:extLst>
          </p:cNvPr>
          <p:cNvSpPr/>
          <p:nvPr/>
        </p:nvSpPr>
        <p:spPr>
          <a:xfrm>
            <a:off x="1684075" y="1588467"/>
            <a:ext cx="8782756" cy="49972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68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2448771" y="2341209"/>
            <a:ext cx="8283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anyone want to go over anything again?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2466270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8B6851-0664-4317-A8E7-470267E6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939" y="1074505"/>
            <a:ext cx="5163672" cy="4937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29884-9E8A-4A4C-A6EB-FA770BE94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7" y="1074505"/>
            <a:ext cx="6215193" cy="4937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03A10-7DC7-4650-B1DD-8CC9EAEF14A2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2877096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E250A2-2061-4585-9977-48335CAA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705393"/>
            <a:ext cx="5809280" cy="6126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2B7D1-E099-4BDA-B853-C61A58BD1306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78736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22516"/>
              </p:ext>
            </p:extLst>
          </p:nvPr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208290" y="1924492"/>
            <a:ext cx="2106285" cy="958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887521"/>
              </p:ext>
            </p:extLst>
          </p:nvPr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2322840" y="1914525"/>
            <a:ext cx="810885" cy="968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0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/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2322840" y="1914525"/>
            <a:ext cx="3439785" cy="968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85416-E7BE-4A90-B189-21D603BF2651}"/>
              </a:ext>
            </a:extLst>
          </p:cNvPr>
          <p:cNvSpPr txBox="1"/>
          <p:nvPr/>
        </p:nvSpPr>
        <p:spPr>
          <a:xfrm>
            <a:off x="2124544" y="3662737"/>
            <a:ext cx="7276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Is distance from observer a major source of variation in detection probability?</a:t>
            </a:r>
          </a:p>
        </p:txBody>
      </p:sp>
    </p:spTree>
    <p:extLst>
      <p:ext uri="{BB962C8B-B14F-4D97-AF65-F5344CB8AC3E}">
        <p14:creationId xmlns:p14="http://schemas.microsoft.com/office/powerpoint/2010/main" val="41584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/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5742315" y="1914525"/>
            <a:ext cx="6231869" cy="968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8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8F326-E81D-4AF0-9F3D-7B3798842286}"/>
              </a:ext>
            </a:extLst>
          </p:cNvPr>
          <p:cNvSpPr txBox="1"/>
          <p:nvPr/>
        </p:nvSpPr>
        <p:spPr>
          <a:xfrm>
            <a:off x="1477158" y="3666299"/>
            <a:ext cx="100922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We focus on closed systems (geographically &amp; demographically) and frequentist approaches. However, if you are interested in Bayesian approaches and/or modeling change in abundance over time, we will direct you to some helpful resources.</a:t>
            </a:r>
          </a:p>
          <a:p>
            <a:endParaRPr 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774449"/>
              </p:ext>
            </p:extLst>
          </p:nvPr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58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3078" y="1219352"/>
            <a:ext cx="6783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does grass cover influence bunny rabbit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abundance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 descr="Conocemos nuestro entorno: TEMA 2.LAS PLANTA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81" y="2965230"/>
            <a:ext cx="1842588" cy="1554480"/>
          </a:xfrm>
          <a:prstGeom prst="rect">
            <a:avLst/>
          </a:prstGeom>
        </p:spPr>
      </p:pic>
      <p:pic>
        <p:nvPicPr>
          <p:cNvPr id="5" name="Picture 4" descr="MLP Bunny Vectorized by foxox on DeviantAr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75" y="3297285"/>
            <a:ext cx="1554480" cy="1554480"/>
          </a:xfrm>
          <a:prstGeom prst="rect">
            <a:avLst/>
          </a:prstGeom>
        </p:spPr>
      </p:pic>
      <p:pic>
        <p:nvPicPr>
          <p:cNvPr id="6" name="Picture 5" descr="Conocemos nuestro entorno: TEMA 2.LAS PLANTA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86" y="4519710"/>
            <a:ext cx="1842588" cy="1554480"/>
          </a:xfrm>
          <a:prstGeom prst="rect">
            <a:avLst/>
          </a:prstGeom>
        </p:spPr>
      </p:pic>
      <p:pic>
        <p:nvPicPr>
          <p:cNvPr id="7" name="Picture 6" descr="Conocemos nuestro entorno: TEMA 2.LAS PLANTA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7" y="2965230"/>
            <a:ext cx="1842588" cy="1554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AF489-F479-4EAD-972D-78129C546195}"/>
              </a:ext>
            </a:extLst>
          </p:cNvPr>
          <p:cNvSpPr txBox="1"/>
          <p:nvPr/>
        </p:nvSpPr>
        <p:spPr>
          <a:xfrm>
            <a:off x="-1" y="0"/>
            <a:ext cx="934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Imperfect Detection</a:t>
            </a:r>
          </a:p>
        </p:txBody>
      </p:sp>
    </p:spTree>
    <p:extLst>
      <p:ext uri="{BB962C8B-B14F-4D97-AF65-F5344CB8AC3E}">
        <p14:creationId xmlns:p14="http://schemas.microsoft.com/office/powerpoint/2010/main" val="31450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7342</TotalTime>
  <Words>1270</Words>
  <Application>Microsoft Office PowerPoint</Application>
  <PresentationFormat>Widescreen</PresentationFormat>
  <Paragraphs>466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Barrile,Gabe</dc:creator>
  <cp:lastModifiedBy>Barrile,Gabe</cp:lastModifiedBy>
  <cp:revision>56</cp:revision>
  <dcterms:created xsi:type="dcterms:W3CDTF">2021-11-16T15:45:40Z</dcterms:created>
  <dcterms:modified xsi:type="dcterms:W3CDTF">2021-11-29T19:16:36Z</dcterms:modified>
</cp:coreProperties>
</file>